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Economica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E93465-544A-4071-8CC2-6177AB738227}">
  <a:tblStyle styleId="{ADE93465-544A-4071-8CC2-6177AB7382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bold.fntdata"/><Relationship Id="rId22" Type="http://schemas.openxmlformats.org/officeDocument/2006/relationships/font" Target="fonts/Economica-boldItalic.fntdata"/><Relationship Id="rId21" Type="http://schemas.openxmlformats.org/officeDocument/2006/relationships/font" Target="fonts/Economica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Economica-regular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41129484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141129484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81bd29df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181bd29df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69ef9ed04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169ef9ed0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69ef9ed0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69ef9ed0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69ef9ed0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69ef9ed0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41129484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41129484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141129484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141129484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41129484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41129484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7ae8ffc9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7ae8ffc9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69ef9ed04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69ef9ed0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81bd29df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81bd29df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CS3247 </a:t>
            </a:r>
            <a:r>
              <a:rPr lang="en"/>
              <a:t>Progress Report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531850" y="4502800"/>
            <a:ext cx="4080300" cy="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Alex, Thang, Jason, Tian Fang, Zhu Bo, Edeline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044700" y="2981451"/>
            <a:ext cx="3054600" cy="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r>
              <a:rPr lang="en"/>
              <a:t> 11: Membrance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152400" y="166575"/>
            <a:ext cx="86799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000"/>
              <a:t>Level 2</a:t>
            </a:r>
            <a:r>
              <a:rPr lang="en" sz="2000"/>
              <a:t>: Practice existing mechanisms &amp; teach boss fight</a:t>
            </a:r>
            <a:endParaRPr sz="2000"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288" y="556875"/>
            <a:ext cx="6281425" cy="428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152400" y="204025"/>
            <a:ext cx="8679900" cy="10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000"/>
              <a:t>Future extension to mechanisms</a:t>
            </a:r>
            <a:r>
              <a:rPr lang="en" sz="2000"/>
              <a:t>: Light &amp; dark barrier deactivation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000"/>
              <a:t>Players get to use existing knowledge on mechanisms (colour coded)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000"/>
              <a:t>Tie back to the </a:t>
            </a:r>
            <a:r>
              <a:rPr lang="en" sz="2000"/>
              <a:t>theme</a:t>
            </a:r>
            <a:r>
              <a:rPr lang="en" sz="2000"/>
              <a:t> of conflicting opposite forces</a:t>
            </a:r>
            <a:endParaRPr sz="20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000"/>
              <a:t>Perception, duality, overcoming, conflicting, balance</a:t>
            </a:r>
            <a:endParaRPr sz="2000"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99875"/>
            <a:ext cx="8839204" cy="3310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19158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225225"/>
            <a:ext cx="43203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 to 5 chapters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Working with team on general monster outline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3">
            <a:alphaModFix/>
          </a:blip>
          <a:srcRect b="7386" l="1843" r="3611" t="7903"/>
          <a:stretch/>
        </p:blipFill>
        <p:spPr>
          <a:xfrm>
            <a:off x="687300" y="2260425"/>
            <a:ext cx="7525777" cy="268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Actions - High Priority (In Progress) </a:t>
            </a:r>
            <a:endParaRPr/>
          </a:p>
        </p:txBody>
      </p:sp>
      <p:graphicFrame>
        <p:nvGraphicFramePr>
          <p:cNvPr id="77" name="Google Shape;77;p15"/>
          <p:cNvGraphicFramePr/>
          <p:nvPr/>
        </p:nvGraphicFramePr>
        <p:xfrm>
          <a:off x="952513" y="119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{ADE93465-544A-4071-8CC2-6177AB738227}</a:tableStyleId>
              </a:tblPr>
              <a:tblGrid>
                <a:gridCol w="926925"/>
                <a:gridCol w="1525825"/>
                <a:gridCol w="866150"/>
                <a:gridCol w="3920075"/>
              </a:tblGrid>
              <a:tr h="357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Actor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Type</a:t>
                      </a:r>
                      <a:r>
                        <a:rPr b="1" lang="en" u="sng"/>
                        <a:t> of Actions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Actions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Details/Implementation</a:t>
                      </a:r>
                      <a:endParaRPr b="1" u="sng"/>
                    </a:p>
                  </a:txBody>
                  <a:tcPr marT="91425" marB="91425" marR="91425" marL="91425"/>
                </a:tc>
              </a:tr>
              <a:tr h="883825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Character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Basic/Movement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Walk/Run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Press or hold A/D keys, move left and right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Press one time will move certain distance, 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Hold will move distance according to the duration the key is being held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57850"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Jump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Press space bar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11023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Attack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Slash (</a:t>
                      </a: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Melee</a:t>
                      </a: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Press right SHIFT key to attack one time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One attack will deal damage to enemy in front within a certain radius (semi-circle)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Drop any holded item e.g. shield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Animation (found some usable </a:t>
                      </a: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assets</a:t>
                      </a: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from asset store)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Actions - High Priority (In Progress) </a:t>
            </a:r>
            <a:endParaRPr/>
          </a:p>
        </p:txBody>
      </p:sp>
      <p:graphicFrame>
        <p:nvGraphicFramePr>
          <p:cNvPr id="83" name="Google Shape;83;p16"/>
          <p:cNvGraphicFramePr/>
          <p:nvPr/>
        </p:nvGraphicFramePr>
        <p:xfrm>
          <a:off x="952513" y="119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{ADE93465-544A-4071-8CC2-6177AB738227}</a:tableStyleId>
              </a:tblPr>
              <a:tblGrid>
                <a:gridCol w="926925"/>
                <a:gridCol w="1525825"/>
                <a:gridCol w="866150"/>
                <a:gridCol w="3920075"/>
              </a:tblGrid>
              <a:tr h="34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Actor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Type of Actions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Actions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Details/Implementation</a:t>
                      </a:r>
                      <a:endParaRPr b="1" u="sng"/>
                    </a:p>
                  </a:txBody>
                  <a:tcPr marT="91425" marB="91425" marR="91425" marL="91425"/>
                </a:tc>
              </a:tr>
              <a:tr h="94540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Enemy</a:t>
                      </a: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Type 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Basic/Movement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Idle/Alert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Create a collision sphere/box, when the character is not within the range, monster will be in idle mode e.g. just move around randomly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When character enters the collision region, enemy will change to alert mode whereby ready/will attack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787825"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Travel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Idle: Randomly move left and right, can set using a random generator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Alert: Walk towards a 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bounding volume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in front of character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6831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Attack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Melee Attack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Deal damage to character in front of the enemy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Show number (e.g. -10 health)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Animation (still searching for assets from asset store)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Actions - Lower Priority </a:t>
            </a:r>
            <a:endParaRPr/>
          </a:p>
        </p:txBody>
      </p:sp>
      <p:graphicFrame>
        <p:nvGraphicFramePr>
          <p:cNvPr id="89" name="Google Shape;89;p17"/>
          <p:cNvGraphicFramePr/>
          <p:nvPr/>
        </p:nvGraphicFramePr>
        <p:xfrm>
          <a:off x="952513" y="119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{ADE93465-544A-4071-8CC2-6177AB738227}</a:tableStyleId>
              </a:tblPr>
              <a:tblGrid>
                <a:gridCol w="926925"/>
                <a:gridCol w="1525825"/>
                <a:gridCol w="866150"/>
                <a:gridCol w="3920075"/>
              </a:tblGrid>
              <a:tr h="357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Actor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Type of Actions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Actions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Details/Implementation</a:t>
                      </a:r>
                      <a:endParaRPr b="1" u="sng"/>
                    </a:p>
                  </a:txBody>
                  <a:tcPr marT="91425" marB="91425" marR="91425" marL="91425"/>
                </a:tc>
              </a:tr>
              <a:tr h="726600">
                <a:tc row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Character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Basic/Movement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Pickup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Press E key to pick up item, use it immediately if it’s usable item e.g. potion, if not will follow ‘Throw Objects (Surrounding)’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57850"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Dash/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Dodge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Press X key to evade (one time)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8552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Attack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Throw Objects (Surrounding)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Press E key to pick up items (raise above the character or just hold in front)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Press the same key again to throw it in front, follow a projectile with a fixed distance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6381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Ability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Slow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Motion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Press Q key to start slow motion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For slow motion, decrease the rate/distance that the enemy can move or use perform any actions, need to adjust the damage items/elements projected from the enemy accordingly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Actions - Lower Priority </a:t>
            </a:r>
            <a:endParaRPr/>
          </a:p>
        </p:txBody>
      </p:sp>
      <p:graphicFrame>
        <p:nvGraphicFramePr>
          <p:cNvPr id="95" name="Google Shape;95;p18"/>
          <p:cNvGraphicFramePr/>
          <p:nvPr/>
        </p:nvGraphicFramePr>
        <p:xfrm>
          <a:off x="952513" y="119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{ADE93465-544A-4071-8CC2-6177AB738227}</a:tableStyleId>
              </a:tblPr>
              <a:tblGrid>
                <a:gridCol w="926925"/>
                <a:gridCol w="1525825"/>
                <a:gridCol w="866150"/>
                <a:gridCol w="3920075"/>
              </a:tblGrid>
              <a:tr h="369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Actor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Type of Actions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Actions</a:t>
                      </a:r>
                      <a:endParaRPr b="1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Details/Implementation</a:t>
                      </a:r>
                      <a:endParaRPr b="1" u="sng"/>
                    </a:p>
                  </a:txBody>
                  <a:tcPr marT="91425" marB="91425" marR="91425" marL="91425"/>
                </a:tc>
              </a:tr>
              <a:tr h="1023550">
                <a:tc row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Enemy Type 1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Attack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Distant Attack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Damage items (arrows, stones etc.) will follow a projectile movement, can either project in a straight line or in a curve line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Attacks can set a max. attack distance, the attack will be auto destroyed after exceeding the max. distance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852950">
                <a:tc vMerge="1"/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Skills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Bleeding/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Poisoning 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Can create some poison patch on the floor, stepping on these patch will decrease certain amount of HP per second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Launch some attack, if character get hit, will decrease HP overtime for a certain period of time 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451275"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Movement Restriction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Launch some attack, if character get hit, become immobile for a certain period of time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824525"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Capturing Hostage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Hold the hostage in front, will switch left and right at fixed time interval 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If too close with character, will face the character, need to set sight range for the enemy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Design: Concept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152400" y="1080975"/>
            <a:ext cx="4271700" cy="18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000"/>
              <a:t>Setting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000"/>
              <a:t>First phase: Dungeon/Cavern/Ruins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000"/>
              <a:t>Second</a:t>
            </a:r>
            <a:r>
              <a:rPr lang="en" sz="2000"/>
              <a:t> phase</a:t>
            </a:r>
            <a:r>
              <a:rPr lang="en" sz="2000"/>
              <a:t>: Jungle/Forest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000"/>
              <a:t>Third</a:t>
            </a:r>
            <a:r>
              <a:rPr lang="en" sz="2000"/>
              <a:t> phase</a:t>
            </a:r>
            <a:r>
              <a:rPr lang="en" sz="2000"/>
              <a:t>: Castle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000"/>
              <a:t>Follow story progression</a:t>
            </a:r>
            <a:endParaRPr b="1"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000"/>
              <a:t>Idealized imaginary world, slowly become corrupted</a:t>
            </a:r>
            <a:endParaRPr sz="2000"/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14988" l="17210" r="16366" t="11826"/>
          <a:stretch/>
        </p:blipFill>
        <p:spPr>
          <a:xfrm>
            <a:off x="4939475" y="804850"/>
            <a:ext cx="3892824" cy="232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00500"/>
            <a:ext cx="2903275" cy="165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 rotWithShape="1">
          <a:blip r:embed="rId5">
            <a:alphaModFix/>
          </a:blip>
          <a:srcRect b="61528" l="0" r="51681" t="0"/>
          <a:stretch/>
        </p:blipFill>
        <p:spPr>
          <a:xfrm>
            <a:off x="5946250" y="3171960"/>
            <a:ext cx="2903276" cy="1668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 rotWithShape="1">
          <a:blip r:embed="rId5">
            <a:alphaModFix/>
          </a:blip>
          <a:srcRect b="61528" l="56226" r="0" t="0"/>
          <a:stretch/>
        </p:blipFill>
        <p:spPr>
          <a:xfrm>
            <a:off x="3204500" y="3193500"/>
            <a:ext cx="2615001" cy="165902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5074800" y="215650"/>
            <a:ext cx="36222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/>
              <a:t>References </a:t>
            </a:r>
            <a:r>
              <a:rPr lang="en" sz="2000"/>
              <a:t>for general setting vibe: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Design: Map (Skeleton)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152400" y="1080975"/>
            <a:ext cx="86799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000"/>
              <a:t>Level 1</a:t>
            </a:r>
            <a:r>
              <a:rPr lang="en" sz="2000"/>
              <a:t>: Teach the basic mechanisms that will be used again in future levels</a:t>
            </a:r>
            <a:endParaRPr sz="2000"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23675"/>
            <a:ext cx="8839204" cy="3254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Design: Core Mechanisms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23238" y="3975050"/>
            <a:ext cx="18018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Crumbling stairs</a:t>
            </a:r>
            <a:endParaRPr sz="2000"/>
          </a:p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 b="0" l="17470" r="66980" t="36556"/>
          <a:stretch/>
        </p:blipFill>
        <p:spPr>
          <a:xfrm>
            <a:off x="536901" y="1751113"/>
            <a:ext cx="1374474" cy="206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 rotWithShape="1">
          <a:blip r:embed="rId3">
            <a:alphaModFix/>
          </a:blip>
          <a:srcRect b="25155" l="35932" r="32505" t="1589"/>
          <a:stretch/>
        </p:blipFill>
        <p:spPr>
          <a:xfrm>
            <a:off x="2675850" y="1457275"/>
            <a:ext cx="2789801" cy="2383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 rotWithShape="1">
          <a:blip r:embed="rId3">
            <a:alphaModFix/>
          </a:blip>
          <a:srcRect b="0" l="55491" r="12946" t="34993"/>
          <a:stretch/>
        </p:blipFill>
        <p:spPr>
          <a:xfrm>
            <a:off x="5985225" y="1725725"/>
            <a:ext cx="2789801" cy="2115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2611475" y="3975050"/>
            <a:ext cx="27897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Mechanism-activated ramp</a:t>
            </a:r>
            <a:endParaRPr sz="2000"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5985275" y="3975050"/>
            <a:ext cx="27897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Moving platforms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